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80" r:id="rId11"/>
    <p:sldId id="276" r:id="rId12"/>
    <p:sldId id="277" r:id="rId13"/>
    <p:sldId id="278" r:id="rId14"/>
    <p:sldId id="281" r:id="rId15"/>
    <p:sldId id="27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2016" y="-5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14.06.2023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14.06.2023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14.06.2023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14.06.2023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14.06.2023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14.06.2023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14.06.2023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14.06.2023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14.06.2023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14.06.2023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14.06.2023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14.06.2023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cdn1.ozone.ru/s3/multimedia-d/63012572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5693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309418" y="0"/>
            <a:ext cx="453438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ЧАСЫ РАБОТЫ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ДОМА КУЛЬТУРЫ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1708" y="1412776"/>
            <a:ext cx="2186816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Вторник</a:t>
            </a:r>
          </a:p>
          <a:p>
            <a:pPr algn="ctr"/>
            <a:r>
              <a:rPr lang="ru-RU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Среда</a:t>
            </a:r>
          </a:p>
          <a:p>
            <a:pPr algn="ctr"/>
            <a:r>
              <a:rPr lang="ru-RU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Четверг</a:t>
            </a:r>
            <a:endParaRPr lang="ru-RU" sz="40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ru-RU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Пятница </a:t>
            </a:r>
          </a:p>
          <a:p>
            <a:pPr algn="ctr"/>
            <a:r>
              <a:rPr lang="ru-RU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Суббота</a:t>
            </a:r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2627784" y="1556792"/>
            <a:ext cx="432048" cy="3024336"/>
          </a:xfrm>
          <a:prstGeom prst="rightBrac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131840" y="2780928"/>
            <a:ext cx="274786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10:00 – 19:00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23528" y="4797152"/>
            <a:ext cx="5832648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179512" y="4869160"/>
            <a:ext cx="320100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Воскресенье</a:t>
            </a:r>
          </a:p>
          <a:p>
            <a:pPr algn="ctr"/>
            <a:r>
              <a:rPr lang="ru-RU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Понедельник</a:t>
            </a:r>
            <a:endParaRPr lang="ru-RU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19872" y="5085184"/>
            <a:ext cx="26782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-</a:t>
            </a:r>
            <a:r>
              <a:rPr lang="ru-RU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Выходной</a:t>
            </a:r>
            <a:endParaRPr lang="ru-RU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cdn1.ozone.ru/s3/multimedia-d/63012572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56933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446285" y="188640"/>
            <a:ext cx="3801169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Клуб общения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</a:t>
            </a:r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Марьюшка</a:t>
            </a:r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204864"/>
            <a:ext cx="66351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Пятница: 15:00 -17:00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cdn1.ozone.ru/s3/multimedia-d/63012572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56933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187624" y="188640"/>
            <a:ext cx="543783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Клуб настольных игр</a:t>
            </a:r>
            <a:endParaRPr lang="ru-RU" sz="4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ДОМИНО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772816"/>
            <a:ext cx="628409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Среда:  9:00 -10:00</a:t>
            </a:r>
          </a:p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Пятница: 9:00 -10:00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cdn1.ozone.ru/s3/multimedia-d/63012572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56933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71600" y="188640"/>
            <a:ext cx="577222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Клуб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«Молодая семья»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420888"/>
            <a:ext cx="59120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Среда: 15:00 -16:00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cdn1.ozone.ru/s3/multimedia-d/63012572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11336"/>
            <a:ext cx="9144000" cy="756933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700544" y="0"/>
            <a:ext cx="441178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Ансамбль песни </a:t>
            </a:r>
          </a:p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«Мечта»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1628800"/>
            <a:ext cx="658949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Вторник: 17:00 -18:00</a:t>
            </a:r>
          </a:p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Четверг:17:00 -18:00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cdn1.ozone.ru/s3/multimedia-d/63012572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11336"/>
            <a:ext cx="9144000" cy="756933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187624" y="0"/>
            <a:ext cx="513890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Ансамбль танца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«Вдохновение»</a:t>
            </a:r>
            <a:endParaRPr lang="ru-RU" sz="5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988840"/>
            <a:ext cx="64780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Пятница: 16:00-17:00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cdn1.ozone.ru/s3/multimedia-d/63012572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11336"/>
            <a:ext cx="9144000" cy="756933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827584" y="0"/>
            <a:ext cx="549220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Перспективный план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работы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412776"/>
            <a:ext cx="6130524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МБУК ЦК И БО</a:t>
            </a:r>
          </a:p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«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Благословенский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»</a:t>
            </a:r>
          </a:p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На 2023 год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cdn1.ozone.ru/s3/multimedia-d/63012572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56933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827584" y="404664"/>
            <a:ext cx="5281061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ИВАЛИДЫ И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УЧАСТНИКИ ВОВ</a:t>
            </a:r>
          </a:p>
          <a:p>
            <a:pPr algn="ctr"/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2060848"/>
            <a:ext cx="476829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Обслуживаются вне</a:t>
            </a:r>
          </a:p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очереди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" name="Рисунок 4" descr="One-on-One+Consultation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2780928"/>
            <a:ext cx="3284984" cy="328498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cdn1.ozone.ru/s3/multimedia-d/63012572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56933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83568" y="116632"/>
            <a:ext cx="548663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Танцевальная студия</a:t>
            </a:r>
          </a:p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«ДЖАННИ»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2131" y="1484784"/>
            <a:ext cx="8844985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Понедельник – 17:00 -20:00 (</a:t>
            </a:r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старш.группа</a:t>
            </a:r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)</a:t>
            </a:r>
          </a:p>
          <a:p>
            <a:pPr algn="ctr"/>
            <a:endParaRPr lang="ru-RU" sz="36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Среда – 17:00 -20:00 (</a:t>
            </a:r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сред.группа</a:t>
            </a:r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)</a:t>
            </a:r>
          </a:p>
          <a:p>
            <a:endParaRPr lang="ru-RU" sz="36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Пятница – 17:00 -20:00 (</a:t>
            </a:r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младш.группа</a:t>
            </a:r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)</a:t>
            </a:r>
          </a:p>
          <a:p>
            <a:pPr algn="ctr"/>
            <a:endParaRPr lang="ru-RU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cdn1.ozone.ru/s3/multimedia-d/63012572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56933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755576" y="188640"/>
            <a:ext cx="5874942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Народный вокальный </a:t>
            </a:r>
          </a:p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нсамбль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</a:t>
            </a:r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Уралочка</a:t>
            </a:r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2492896"/>
            <a:ext cx="663515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Среда: 18:00 – 19:00</a:t>
            </a:r>
          </a:p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Пятница: 18:00 -19:00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4797152"/>
            <a:ext cx="789273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Худ.руководитель:Кинжигареева.Ж.М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cdn1.ozone.ru/s3/multimedia-d/63012572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56933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43608" y="188640"/>
            <a:ext cx="537076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Народный ансамбль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</a:t>
            </a:r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Разнотравие</a:t>
            </a:r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772816"/>
            <a:ext cx="658949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Вторник: 18:00 -19:00</a:t>
            </a:r>
          </a:p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Четверг: 18:00 -19:00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4365104"/>
            <a:ext cx="799693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Худ.руководитель</a:t>
            </a:r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:Кинжигареева</a:t>
            </a:r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Ж.М.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cdn1.ozone.ru/s3/multimedia-d/63012572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56933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43608" y="116632"/>
            <a:ext cx="5204566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Народный </a:t>
            </a:r>
            <a:endParaRPr lang="ru-RU" sz="4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Фольклорный театр</a:t>
            </a:r>
          </a:p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«Благовест»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2276872"/>
            <a:ext cx="644439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Среда: 17:00 -18:00</a:t>
            </a:r>
          </a:p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Пятница 17:00 -18:00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4509120"/>
            <a:ext cx="78720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Худ.руководитель</a:t>
            </a:r>
            <a:r>
              <a:rPr lang="ru-RU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: </a:t>
            </a:r>
            <a:r>
              <a:rPr lang="ru-RU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Турбабина</a:t>
            </a:r>
            <a:r>
              <a:rPr lang="ru-RU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Н.Н.</a:t>
            </a:r>
            <a:endParaRPr lang="ru-RU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cdn1.ozone.ru/s3/multimedia-d/63012572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56933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547664" y="116632"/>
            <a:ext cx="4594526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Спортивный клуб</a:t>
            </a:r>
          </a:p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Боевых искусств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«БУСИДО»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348880"/>
            <a:ext cx="650389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Вторник: 18:00-19:00</a:t>
            </a:r>
          </a:p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Четверг: 18:00 -19:00</a:t>
            </a:r>
          </a:p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Суббота: 18:00 -19:00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cdn1.ozone.ru/s3/multimedia-d/63012572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569336"/>
          </a:xfrm>
          <a:prstGeom prst="rect">
            <a:avLst/>
          </a:prstGeom>
          <a:noFill/>
        </p:spPr>
      </p:pic>
      <p:pic>
        <p:nvPicPr>
          <p:cNvPr id="3" name="Picture 6" descr="https://cdn1.ozone.ru/s3/multimedia-d/63012572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56933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115616" y="116632"/>
            <a:ext cx="582858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Детский ансамбль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«Сюрприз»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916832"/>
            <a:ext cx="643240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Вторник: 16:00-17:00</a:t>
            </a:r>
          </a:p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Четверг: 16:00 -17:00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cdn1.ozone.ru/s3/multimedia-d/63012572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56933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455127" y="188640"/>
            <a:ext cx="582877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Литературный кружок</a:t>
            </a:r>
          </a:p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«В гостях у сказки»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700808"/>
            <a:ext cx="658949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Вторник: 15:00 -16:00</a:t>
            </a:r>
          </a:p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Четверг: 15:00 -16:00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227</Words>
  <Application>Microsoft Office PowerPoint</Application>
  <PresentationFormat>Экран (4:3)</PresentationFormat>
  <Paragraphs>75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Acer</dc:creator>
  <cp:lastModifiedBy>Acer</cp:lastModifiedBy>
  <cp:revision>25</cp:revision>
  <dcterms:created xsi:type="dcterms:W3CDTF">2023-05-17T08:11:14Z</dcterms:created>
  <dcterms:modified xsi:type="dcterms:W3CDTF">2023-06-14T10:15:13Z</dcterms:modified>
</cp:coreProperties>
</file>